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What I need to learn.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r>
              <a:rPr lang="en-CA" dirty="0" smtClean="0"/>
              <a:t>Grade 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750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Week of November 12 - 15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Measure mass &amp; volume </a:t>
            </a:r>
            <a:r>
              <a:rPr lang="en-CA" sz="1400" dirty="0" smtClean="0"/>
              <a:t>(Using a triple beam balance &amp; graduated cylinder)</a:t>
            </a:r>
          </a:p>
          <a:p>
            <a:r>
              <a:rPr lang="en-CA" dirty="0" smtClean="0"/>
              <a:t>Calculate density </a:t>
            </a:r>
            <a:r>
              <a:rPr lang="en-CA" sz="1400" dirty="0" smtClean="0"/>
              <a:t>(Using a calculator)</a:t>
            </a:r>
          </a:p>
          <a:p>
            <a:r>
              <a:rPr lang="en-CA" dirty="0" smtClean="0"/>
              <a:t>Define mass,</a:t>
            </a:r>
            <a:r>
              <a:rPr lang="en-CA" dirty="0"/>
              <a:t> </a:t>
            </a:r>
            <a:r>
              <a:rPr lang="en-CA" dirty="0" smtClean="0"/>
              <a:t>volume, fluid, viscosity, and density.</a:t>
            </a:r>
          </a:p>
          <a:p>
            <a:r>
              <a:rPr lang="en-CA" dirty="0" smtClean="0"/>
              <a:t>Label a diagram for “Changes of State”</a:t>
            </a:r>
          </a:p>
          <a:p>
            <a:r>
              <a:rPr lang="en-CA" dirty="0" smtClean="0"/>
              <a:t>State the “Particle Theory of Matter”</a:t>
            </a:r>
          </a:p>
          <a:p>
            <a:r>
              <a:rPr lang="en-CA" dirty="0" smtClean="0"/>
              <a:t>Calculate “Flow Rate”</a:t>
            </a:r>
            <a:r>
              <a:rPr lang="en-CA" sz="2800" dirty="0"/>
              <a:t> </a:t>
            </a:r>
            <a:r>
              <a:rPr lang="en-CA" sz="1400" dirty="0" smtClean="0"/>
              <a:t>(Given distance &amp; time, calculate flow rate with a calculator)</a:t>
            </a:r>
          </a:p>
          <a:p>
            <a:r>
              <a:rPr lang="en-CA" dirty="0" smtClean="0"/>
              <a:t>Describe 2 different methods for ranking matter based on density.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69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93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What I need to learn.</vt:lpstr>
      <vt:lpstr>Week of November 12 - 15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8</cp:revision>
  <dcterms:created xsi:type="dcterms:W3CDTF">2013-11-11T23:37:55Z</dcterms:created>
  <dcterms:modified xsi:type="dcterms:W3CDTF">2013-11-11T23:52:10Z</dcterms:modified>
</cp:coreProperties>
</file>